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8"/>
  </p:notesMasterIdLst>
  <p:sldIdLst>
    <p:sldId id="256" r:id="rId2"/>
    <p:sldId id="257" r:id="rId3"/>
    <p:sldId id="279" r:id="rId4"/>
    <p:sldId id="258" r:id="rId5"/>
    <p:sldId id="263" r:id="rId6"/>
    <p:sldId id="285" r:id="rId7"/>
    <p:sldId id="265" r:id="rId8"/>
    <p:sldId id="266" r:id="rId9"/>
    <p:sldId id="274" r:id="rId10"/>
    <p:sldId id="287" r:id="rId11"/>
    <p:sldId id="288" r:id="rId12"/>
    <p:sldId id="286" r:id="rId13"/>
    <p:sldId id="270" r:id="rId14"/>
    <p:sldId id="272" r:id="rId15"/>
    <p:sldId id="283" r:id="rId16"/>
    <p:sldId id="289" r:id="rId17"/>
  </p:sldIdLst>
  <p:sldSz cx="9144000" cy="6858000" type="screen4x3"/>
  <p:notesSz cx="6794500" cy="9931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gdan" initials="B" lastIdx="11" clrIdx="0">
    <p:extLst>
      <p:ext uri="{19B8F6BF-5375-455C-9EA6-DF929625EA0E}">
        <p15:presenceInfo xmlns:p15="http://schemas.microsoft.com/office/powerpoint/2012/main" userId="df676b253bcef14e" providerId="Windows Live"/>
      </p:ext>
    </p:extLst>
  </p:cmAuthor>
  <p:cmAuthor id="2" name="palkowska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828" autoAdjust="0"/>
  </p:normalViewPr>
  <p:slideViewPr>
    <p:cSldViewPr>
      <p:cViewPr varScale="1">
        <p:scale>
          <a:sx n="81" d="100"/>
          <a:sy n="81" d="100"/>
        </p:scale>
        <p:origin x="113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72150072150068"/>
          <c:y val="2.2243981827185878E-2"/>
          <c:w val="0.6457313695198319"/>
          <c:h val="0.84547761007022482"/>
        </c:manualLayout>
      </c:layout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ZTM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Arkusz1!$A$2:$A$10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5.3330000000000002</c:v>
                </c:pt>
                <c:pt idx="1">
                  <c:v>5.883</c:v>
                </c:pt>
                <c:pt idx="2">
                  <c:v>6.6639999999999935</c:v>
                </c:pt>
                <c:pt idx="3">
                  <c:v>6.7503000000000002</c:v>
                </c:pt>
                <c:pt idx="4">
                  <c:v>7.5026000000000002</c:v>
                </c:pt>
                <c:pt idx="5">
                  <c:v>7.7480000000000002</c:v>
                </c:pt>
                <c:pt idx="6">
                  <c:v>8.9966000000000008</c:v>
                </c:pt>
                <c:pt idx="7">
                  <c:v>9.8000000000000007</c:v>
                </c:pt>
                <c:pt idx="8">
                  <c:v>10.41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90-4509-8896-D3462DF2550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gminna 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Arkusz1!$A$2:$A$10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Arkusz1!$C$2:$C$10</c:f>
              <c:numCache>
                <c:formatCode>General</c:formatCode>
                <c:ptCount val="9"/>
                <c:pt idx="0">
                  <c:v>5.22</c:v>
                </c:pt>
                <c:pt idx="1">
                  <c:v>5.7</c:v>
                </c:pt>
                <c:pt idx="2">
                  <c:v>6.6179999999999932</c:v>
                </c:pt>
                <c:pt idx="3">
                  <c:v>6.7503000000000002</c:v>
                </c:pt>
                <c:pt idx="4">
                  <c:v>7.5026000000000002</c:v>
                </c:pt>
                <c:pt idx="5">
                  <c:v>7.5026000000000002</c:v>
                </c:pt>
                <c:pt idx="6">
                  <c:v>9.0920000000000005</c:v>
                </c:pt>
                <c:pt idx="7">
                  <c:v>9.3700000000000028</c:v>
                </c:pt>
                <c:pt idx="8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90-4509-8896-D3462DF25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307584"/>
        <c:axId val="170309120"/>
      </c:lineChart>
      <c:catAx>
        <c:axId val="17030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309120"/>
        <c:crosses val="autoZero"/>
        <c:auto val="1"/>
        <c:lblAlgn val="ctr"/>
        <c:lblOffset val="100"/>
        <c:noMultiLvlLbl val="0"/>
      </c:catAx>
      <c:valAx>
        <c:axId val="170309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307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314636892172317"/>
          <c:y val="4.7945507258615724E-2"/>
          <c:w val="0.21069212803303902"/>
          <c:h val="0.19883159029565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C3B5B-6275-4F47-B432-4DB451C37DA7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3" y="4779904"/>
            <a:ext cx="5436235" cy="3909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7890" y="9432766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74F88-C417-43C4-9F0C-CDF49FA33A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31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74F88-C417-43C4-9F0C-CDF49FA33AE0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E3D442-6312-454A-84C9-EBAD04E88355}" type="datetimeFigureOut">
              <a:rPr lang="pl-PL" smtClean="0"/>
              <a:pPr/>
              <a:t>26.02.2025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F8C17F-DD2C-4397-A474-4CC72A82C93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dirty="0">
                <a:solidFill>
                  <a:schemeClr val="tx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URZĄD GMINY KLESZCZEWO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Posiedzenie Rady Gminy Kleszczewo 26.02.2025 r. </a:t>
            </a:r>
            <a:b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KOMUNIKACJA GMINNA </a:t>
            </a:r>
          </a:p>
        </p:txBody>
      </p:sp>
      <p:pic>
        <p:nvPicPr>
          <p:cNvPr id="4" name="Obraz 3" descr="C:\Documents and Settings\sznajder\Ustawienia lokalne\Temporary Internet Files\Content.Word\HERB Gmin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7858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Zmiany w komunikacji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/>
          </a:p>
          <a:p>
            <a:r>
              <a:rPr lang="pl-PL" dirty="0"/>
              <a:t>Zmiany  10.06.2024 obejmują: </a:t>
            </a:r>
          </a:p>
          <a:p>
            <a:r>
              <a:rPr lang="pl-PL" b="1" dirty="0"/>
              <a:t>Linia nr 433 – Zastąpienie obecnych kursów linii nr 435 linią nr 433 (poza kursami wieczornymi o godz. 20:29, 21:02, 21:25, które podlegają likwidacji). </a:t>
            </a:r>
          </a:p>
          <a:p>
            <a:endParaRPr lang="pl-PL" dirty="0"/>
          </a:p>
          <a:p>
            <a:r>
              <a:rPr lang="pl-PL" dirty="0"/>
              <a:t>Dodatnie 6 kursów na trasie Rondo Rataje – Gowarzewo/ Czereśniowa w tym 1 kurs z Rondo Rataje z wjazdem do Szewc oraz 6 kursów na trasie Gowarzewo/Czereśniowa – Rondo Rataje. </a:t>
            </a:r>
          </a:p>
          <a:p>
            <a:r>
              <a:rPr lang="pl-PL" b="1" dirty="0"/>
              <a:t>Linia nr 431 – dodanie 1 kursu relacji Kleszczewo/Park – Rondo Rataje oraz 1 kursu Rondo Rataje – Kleszczewo/Park w godzinach rannego szczytu. </a:t>
            </a:r>
          </a:p>
          <a:p>
            <a:endParaRPr lang="pl-PL" dirty="0"/>
          </a:p>
          <a:p>
            <a:r>
              <a:rPr lang="pl-PL" b="1" dirty="0"/>
              <a:t>Linia nr 432 – Ograniczenie trasy w wariancie przez Gowarzewo do przystanku Gowarzewo/Czereśniowa. </a:t>
            </a:r>
          </a:p>
          <a:p>
            <a:endParaRPr lang="pl-PL" dirty="0"/>
          </a:p>
          <a:p>
            <a:r>
              <a:rPr lang="pl-PL" dirty="0"/>
              <a:t>W porannym szczycie dodać 1 kurs relacji Kleszczewo/Park – Rondo Rataje z wjazdem do Gowarzewa/Czereśniowa. </a:t>
            </a:r>
          </a:p>
          <a:p>
            <a:r>
              <a:rPr lang="pl-PL" dirty="0"/>
              <a:t>Kursy o godz. 10:40, 10:50, 11:47, 12:45, 12:50 przez Komorniki z ograniczeniem wjazdów do Gowarzewa do przystanków: Gowarzewo/Jesionowa i Gowarzewo/Śnieżna. </a:t>
            </a:r>
          </a:p>
          <a:p>
            <a:r>
              <a:rPr lang="pl-PL" b="1" dirty="0"/>
              <a:t>Linia nr 435 – zawieszenie linii.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Zmiany w komunikacji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Od 01.02.2025 r.: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Kierunek Gmina Kleszczewo – Poznań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Linia 432 6:50 kurs bez wjazdu do Szewc, aby udogodnić dzieciom z Komornik dojazd do szkoły w Tulcach.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Wjazd do Szewc – linia 431 godzina 6:42, aby udogodnić dojazd dzieci z Szewc do szkoły w Tulcach.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Dodanie 2 kursów linii 433 – o godz.: 7:20 oraz 7:55 w celu rozładowania porannego szczytu komunikacyjnego.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Dodanie kursu linii 432 o godz. 9:45 – poprawa dojazdu mieszkańców miejscowości Komorniki, Nagradowice.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Zmiana kursu linii 431 na linię 432 o godzinie 11:58 – poprawa dojazdu mieszkańców miejscowości Komorniki, Nagradowice.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Kierunek Poznań – Gmina Kleszczewo: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Dodanie kursu linii 433 o godzinie 7:20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Dodanie kursu linii 431 o godz. 8:05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Dodanie kursu linii 432 o godz. 10:37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Kurs linii 432 o godzinie 11:38 kierunek Kleszczewo, został zmieniony z kursu 432 o godzinie 11:45 i zmieniony przebieg trasy, zwiększony o Gowarzewo ul. Czereśniowa, aby zabrać młodsze dzieci, które kończą wcześniej do Gowarzewa.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• 488 kurs o godzinie 10:30 z Kleszczewa do Markowic przesunięty na godzinę 10:40 dostosowanie dla dzieci z Markowic i Krerowa do szkoły w Ziminie.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• 489 o godzinie 17:02 Swarzędz w kierunku Kleszczewa przesunięty na godzinę 17:08 – dostosowanie pod rozkład pociągów.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Szkoły średnie: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Dzieci z terenu naszej Gminy, które uczęszczają do Szkół średnich w: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Środzie  Wlkp.: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71 dzieci (3 połączenia do Kleszczewa i 			2 do Krerowa)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Swarzędzu: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42 dzieci (linia 489 – 6 połączeń, 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>			484- 7 połączeń)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Komunikacja ze Swarzędzem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Uczniowie z gminy Kleszczewo, którzy uczęszczają 	do szkół w Swarzędzu: 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15 Tulce,   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19 Gowarzewo,   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Śródka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Kleszczewo,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Krzyżowniki,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Nagradowice,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Poklatki,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Bylin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dzieci w szkołach średnich zmniejsza się z roku  na rok o 10 %.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BILETOMATY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BILETOMATY: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biletomat Tulce 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biletomat stacjonarny (Gowarzewo – OSP-od 2023 r.) 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biletomaty mobilne – żaden ze sklepów  (Gowarzewo, Kleszczewo) – nie zgodziły się na podpisanie umowy, rozmawiamy z siecią Żabka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ZTM: w  autobusach zamontowane zostały terminale do sprzedaży biletów za pomocą zbliżeniowych kart płatniczych lub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smartfona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obsługującego technologię HCE lub NFC.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Możliwość zakupu biletów przez aplikację bankowe,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mobilet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skycash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i inne.</a:t>
            </a:r>
          </a:p>
          <a:p>
            <a:pPr>
              <a:buFont typeface="Wingdings" pitchFamily="2" charset="2"/>
              <a:buChar char="Ø"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Zakład Komunalny Sp. z o.o.  </a:t>
            </a:r>
            <a:br>
              <a:rPr lang="pl-PL" i="1" dirty="0">
                <a:latin typeface="Times New Roman" pitchFamily="18" charset="0"/>
                <a:cs typeface="Times New Roman" pitchFamily="18" charset="0"/>
              </a:rPr>
            </a:br>
            <a:r>
              <a:rPr lang="pl-PL" i="1" dirty="0">
                <a:latin typeface="Times New Roman" pitchFamily="18" charset="0"/>
                <a:cs typeface="Times New Roman" pitchFamily="18" charset="0"/>
              </a:rPr>
              <a:t>w Kleszczewie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 Zakładzie jest obecnie wakat na 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stanowiska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Oznacza to, że przy zwolnieniu chorobowym wypadku losowym lub innej nieobecności brak jest kierowcy. 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Wynika to z braku chętnych do pracy oraz odejściu na emerytur innych kierowców.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Obecnie ilość autobusów: 14 autobusów  z czego 1 jest dedykowany do utylizacji.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68C39-C01B-A5F8-48E6-26CAB4D3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Komunikacja gminna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F919DF-5475-64BF-98C6-D18032026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i="1" dirty="0"/>
              <a:t>				Dziękuję za uwagę</a:t>
            </a:r>
          </a:p>
          <a:p>
            <a:pPr marL="0" indent="0">
              <a:buNone/>
            </a:pPr>
            <a:r>
              <a:rPr lang="pl-PL" i="1" dirty="0"/>
              <a:t>				Katarzyna Śliwińska </a:t>
            </a:r>
          </a:p>
        </p:txBody>
      </p:sp>
    </p:spTree>
    <p:extLst>
      <p:ext uri="{BB962C8B-B14F-4D97-AF65-F5344CB8AC3E}">
        <p14:creationId xmlns:p14="http://schemas.microsoft.com/office/powerpoint/2010/main" val="2312260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/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Komunikacja gminna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600" dirty="0"/>
              <a:t>	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Kleszczewo posiada własną komunikację autobusową łączącą wszystkie miejscowości gminy z Poznaniem oraz Swarzędzem.  </a:t>
            </a: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Funkcję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organizatora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transportu publicznego Gmina wykonuje w części samodzielnie, w części zadanie przekazała Miastu Poznań, które realizuje zadanie za pośrednictwem Zarządu Transportu Miejskiego.</a:t>
            </a:r>
          </a:p>
          <a:p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pl-PL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Organizatorem Gmina  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•  linia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488 :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Kleszczewo – Poklatki – Nagradowice –  Krzyżowniki 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 Śródka – Zimin - Krerowo – Markowice. 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Linia bezpłatna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•   linia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489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Kleszczewo – Trzek - Gowarzewo - Siekierki – Gowarzewo 			- Swarzędz. </a:t>
            </a:r>
            <a:r>
              <a:rPr lang="pl-PL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grudnia 2023 roku- </a:t>
            </a:r>
            <a:r>
              <a:rPr lang="pl-PL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linia bezpłatna </a:t>
            </a: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pl-PL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Organizatorem ZTM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•   linia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431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Kleszczewo - Gowarzewo - Tulce – Poznań</a:t>
            </a:r>
          </a:p>
          <a:p>
            <a:pPr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•   linia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432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Kleszczewo – Nagradowice – Komorniki – Tulce – Poznań  </a:t>
            </a:r>
          </a:p>
          <a:p>
            <a:pPr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•   linia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Tulce – Poznań  od  czerwca 2024 r</a:t>
            </a: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zmiana na linię 433- wydłużenie                     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l-PL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linii 435 do Gowarzewo Czereśniowe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Funkcję operatora na wszystkich w/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liniach pełni Zakład Komunalny w Kleszczewie Sp. z o.o.</a:t>
            </a:r>
          </a:p>
          <a:p>
            <a:endParaRPr lang="pl-PL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36FDCB-2F50-4292-A430-2A067BA0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Komunikacja gminna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6D8871-481A-4A03-86CB-DEA4AF1DE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111EB07-3DDC-4E43-83DB-41BAD245C4BB}"/>
              </a:ext>
            </a:extLst>
          </p:cNvPr>
          <p:cNvSpPr txBox="1"/>
          <p:nvPr/>
        </p:nvSpPr>
        <p:spPr>
          <a:xfrm>
            <a:off x="539552" y="1723059"/>
            <a:ext cx="81472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mocy porozumień z sąsiednimi gminami teren gminy jest w zasięgu połączeń ze Środą Wlkp oraz Swarzędzem: 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 Linia nr 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Środy Wlkp. do Kleszczewa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organizatorem jest</a:t>
            </a: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powiat średzki, a operatorem  KOMBUS Kórnik.  </a:t>
            </a:r>
            <a:b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Linia bezpłatna. 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•  Linia nr 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484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Swarzędz – Tulce  - organizatorem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operatorem jest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	    Swarzędz – Koszt przejazdu  po terenie Gminy	 Kleszczewo ponosi  	    Gmina Kleszczewo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943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143000"/>
          </a:xfrm>
        </p:spPr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Komunikacja gminna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1600" dirty="0"/>
          </a:p>
          <a:p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wszystkich liniach na terenie gminy Kleszczewo dzieci zachowują prawo do bezpłatnych przejazdów aż do ukończenia szkoły podstawowej.  Na liniach 488, 489 – wszyscy mają prawo do bezpłatnego przejazdu</a:t>
            </a:r>
            <a:r>
              <a:rPr lang="pl-PL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liniach  431, 432, 435 (433)  Gmina opłaca bilet na karcie PEKA (60 zł od osoby- ucznia szkoły podstawowej).</a:t>
            </a:r>
          </a:p>
          <a:p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 października 2020  uczniowie szkół podstawowych, których siedziba znajduje się na terenie Poznania lub gmin objętych porozumieniami międzygminnymi (w tym m.in. Kleszczewo) korzystają z rocznego biletu  specjalnego (który zastąpi dotychczasowe uprawnienie do bezpłatnych przejazdów). Obowiązuje od 1 października do 30 września każdego roku na strefę 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A+B+C+D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cenie 60 zł (5 zł na miesiąc).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Ponieważ już od wielu lat uczniowie naszej Gminy korzystali z bezpłatnych przejazdów, Gmina powróciła do wykupywania biletów uczniom, zamieszkałym na terenie naszej gminy  których rodzice bądź prawni opiekunowie rozliczają swój PIT na terenie Gminy Kleszczewo. Wprowadzenie bezpłatnych przejazdów dla w/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dzieci umożliwi im również korzystanie z zajęć kulturalnych, sportowych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pozalekcyjnych oferowanych przez gminę.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Koszty 2020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-  30 360 zł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Koszty 2021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-  32 580 zł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Koszty 2022  -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37 020 zł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Koszty 2023 - 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42 420 zł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Koszty 2024 - 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49 440 zł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pl-PL" sz="3600" i="1" dirty="0">
                <a:latin typeface="Times New Roman" pitchFamily="18" charset="0"/>
                <a:cs typeface="Times New Roman" pitchFamily="18" charset="0"/>
              </a:rPr>
              <a:t>Koszty komunikacji gminnej </a:t>
            </a:r>
            <a:r>
              <a:rPr lang="pl-PL" sz="3600" b="1" i="1" dirty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pl-PL" sz="3600" i="1" dirty="0">
                <a:latin typeface="Times New Roman" pitchFamily="18" charset="0"/>
                <a:cs typeface="Times New Roman" pitchFamily="18" charset="0"/>
              </a:rPr>
              <a:t> rok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8801"/>
            <a:ext cx="4186238" cy="4426123"/>
          </a:xfrm>
        </p:spPr>
        <p:txBody>
          <a:bodyPr>
            <a:normAutofit/>
          </a:bodyPr>
          <a:lstStyle/>
          <a:p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Koszty komunikacji gminnej ZTM</a:t>
            </a:r>
          </a:p>
          <a:p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Koszty komunikacji gminnej </a:t>
            </a:r>
            <a:br>
              <a:rPr lang="pl-PL" sz="1800" dirty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Zakład Komunalny w Kleszczewie</a:t>
            </a:r>
          </a:p>
          <a:p>
            <a:pPr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Linia 24 -  Środa Wielkopolska</a:t>
            </a: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     Koszt całkowity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246 618,23 zł </a:t>
            </a:r>
            <a:br>
              <a:rPr lang="pl-PL" sz="1800" dirty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     Powiat Środa Wlkp. </a:t>
            </a:r>
            <a:br>
              <a:rPr lang="pl-PL" sz="1800" dirty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     dopłata  82 206,23zł	</a:t>
            </a:r>
          </a:p>
          <a:p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Linia 484  - Tulce - Swarzędz</a:t>
            </a:r>
          </a:p>
          <a:p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2 685 268,84 zł</a:t>
            </a: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1.435.279,94 zł</a:t>
            </a:r>
          </a:p>
          <a:p>
            <a:pPr>
              <a:buFont typeface="Wingdings" pitchFamily="2" charset="2"/>
              <a:buChar char="ü"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164 412,45 zł</a:t>
            </a: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119 161,11 zł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Komunikacja gminna - koszty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180692"/>
              </p:ext>
            </p:extLst>
          </p:nvPr>
        </p:nvGraphicFramePr>
        <p:xfrm>
          <a:off x="755576" y="2060848"/>
          <a:ext cx="6717453" cy="4289126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6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176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koszty 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koszty 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Wzrost o: 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39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Zakład Komunalny 488, 489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pl-PL" sz="1800" b="0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1.435.279,94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kumimoji="0" lang="pl-PL" sz="1800" b="0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1.647.356,50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39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ZTM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2.685. 268,84 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3.033.929,68 zł</a:t>
                      </a:r>
                      <a:endParaRPr lang="pl-PL" sz="1800" b="0" i="0" u="none" strike="sng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76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Środa Wlkp. 24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 .412,45 zł 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177. 158,77 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76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Swarzędz  484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119. 161,11 zł</a:t>
                      </a:r>
                      <a:r>
                        <a:rPr lang="pl-PL" sz="1800" b="0" i="0" u="none" strike="sng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135. 000,00 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06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  <a:r>
                        <a:rPr lang="pl-PL" sz="14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              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4.404.122,34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4.993.444,95 zł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441"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767"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767"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7327" marR="7327" marT="73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pl-PL" sz="3600" i="1" dirty="0">
                <a:latin typeface="Times New Roman" pitchFamily="18" charset="0"/>
                <a:cs typeface="Times New Roman" pitchFamily="18" charset="0"/>
              </a:rPr>
              <a:t>Stawka </a:t>
            </a:r>
            <a:r>
              <a:rPr lang="pl-PL" sz="3600" i="1" dirty="0" err="1">
                <a:latin typeface="Times New Roman" pitchFamily="18" charset="0"/>
                <a:cs typeface="Times New Roman" pitchFamily="18" charset="0"/>
              </a:rPr>
              <a:t>wzkm</a:t>
            </a:r>
            <a:r>
              <a:rPr lang="pl-PL" sz="3600" i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6" name="Wykres 5"/>
          <p:cNvGraphicFramePr/>
          <p:nvPr/>
        </p:nvGraphicFramePr>
        <p:xfrm>
          <a:off x="1428728" y="2643182"/>
          <a:ext cx="5715040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STAWKA  ZA WZKM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77923"/>
              </p:ext>
            </p:extLst>
          </p:nvPr>
        </p:nvGraphicFramePr>
        <p:xfrm>
          <a:off x="500034" y="1766860"/>
          <a:ext cx="7715305" cy="375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396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Zarząd</a:t>
                      </a:r>
                      <a:r>
                        <a:rPr lang="pl-PL" sz="18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Transportu Miejskiego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Komunikacja gminna 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872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 X.22-   9,10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 X.22-   8,9966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460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460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460"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Komunikacja ze Swarzędzem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5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Linia 489</a:t>
            </a:r>
            <a:endParaRPr lang="pl-PL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2024 r. oraz w lutym 2025 r. nastąpiły zmiany w komunikacji ze Swarzędzem i tak:</a:t>
            </a:r>
          </a:p>
          <a:p>
            <a:pPr>
              <a:buNone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Dodano kursy o godzinie: 6:55, 8:05 z Kleszczewa, 7:40, 9:00 z Swarzędza. </a:t>
            </a:r>
          </a:p>
          <a:p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Korekta została dostosowana do zajęć lekcyjnych w  szkole podstawowej w Kleszczewie oraz  szkół  średnich </a:t>
            </a:r>
            <a:b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Swarzędza. </a:t>
            </a:r>
            <a:b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4800" dirty="0"/>
              <a:t>Wprowadzono następujące zmiany:</a:t>
            </a:r>
          </a:p>
          <a:p>
            <a:pPr marL="0" indent="0">
              <a:buNone/>
            </a:pPr>
            <a:r>
              <a:rPr lang="pl-PL" sz="4800" dirty="0"/>
              <a:t> </a:t>
            </a:r>
          </a:p>
          <a:p>
            <a:r>
              <a:rPr lang="pl-PL" sz="4800" u="sng" dirty="0"/>
              <a:t>Kierunek Kleszczewo – Swarzędz:</a:t>
            </a:r>
            <a:endParaRPr lang="pl-PL" sz="4800" dirty="0"/>
          </a:p>
          <a:p>
            <a:r>
              <a:rPr lang="pl-PL" sz="4800" dirty="0"/>
              <a:t>- kurs o godz. 6:37 zmieniono na 6:30 (połączenie z linia 488 (godz. 6:24 Kleszczewo/Park oraz dostosowano do rozpoczęcia zajęć lekcyjnych w LO w Swarzędzu);</a:t>
            </a:r>
          </a:p>
          <a:p>
            <a:r>
              <a:rPr lang="pl-PL" sz="4800" dirty="0"/>
              <a:t>- dodano kurs o godz. 8:15 (dostosowano do rozpoczęcia zajęć lekcyjnych w LO w Swarzędzu);</a:t>
            </a:r>
          </a:p>
          <a:p>
            <a:r>
              <a:rPr lang="pl-PL" sz="4800" dirty="0"/>
              <a:t>- kurs o godz. 15:55 zmieniono na 16:00.</a:t>
            </a:r>
          </a:p>
          <a:p>
            <a:endParaRPr lang="pl-PL" sz="4800" dirty="0"/>
          </a:p>
          <a:p>
            <a:r>
              <a:rPr lang="pl-PL" sz="4800" u="sng" dirty="0"/>
              <a:t>Kierunek Swarzędz – Kleszczewo:</a:t>
            </a:r>
            <a:endParaRPr lang="pl-PL" sz="4800" dirty="0"/>
          </a:p>
          <a:p>
            <a:r>
              <a:rPr lang="pl-PL" sz="4800" dirty="0"/>
              <a:t>- dodano kurs o godz. 9:00 (dostosowano do rozpoczęcia zajęć lekcyjnych w ZS Kleszczewo)</a:t>
            </a:r>
          </a:p>
          <a:p>
            <a:r>
              <a:rPr lang="pl-PL" sz="4800" dirty="0"/>
              <a:t>- kurs o godz. 13:18 zmieniona na 13:20</a:t>
            </a:r>
          </a:p>
          <a:p>
            <a:r>
              <a:rPr lang="pl-PL" sz="4800" dirty="0"/>
              <a:t>- kurs o godz. 15:18 zmieniono na 15:20</a:t>
            </a:r>
          </a:p>
          <a:p>
            <a:r>
              <a:rPr lang="pl-PL" sz="4800" dirty="0"/>
              <a:t>- kurs o godz. 16:33 zmieniono na 15:35.</a:t>
            </a:r>
          </a:p>
          <a:p>
            <a:pPr marL="0" indent="0">
              <a:buNone/>
            </a:pPr>
            <a:endParaRPr lang="pl-PL" sz="4800" dirty="0"/>
          </a:p>
          <a:p>
            <a:r>
              <a:rPr lang="pl-PL" sz="4800" dirty="0"/>
              <a:t>Równocześnie wprowadzono, że wszystkie przyjazdy/odjazdu są z przystanku Kleszczewo/Węzeł.</a:t>
            </a:r>
          </a:p>
          <a:p>
            <a:endParaRPr lang="pl-PL" sz="4800" dirty="0"/>
          </a:p>
          <a:p>
            <a:pPr>
              <a:buNone/>
            </a:pP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3734</TotalTime>
  <Words>1568</Words>
  <Application>Microsoft Office PowerPoint</Application>
  <PresentationFormat>Pokaz na ekranie (4:3)</PresentationFormat>
  <Paragraphs>201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Calibri</vt:lpstr>
      <vt:lpstr>Constantia</vt:lpstr>
      <vt:lpstr>Czcionka tekstu podstawowego</vt:lpstr>
      <vt:lpstr>Times New Roman</vt:lpstr>
      <vt:lpstr>Wingdings</vt:lpstr>
      <vt:lpstr>Wingdings 2</vt:lpstr>
      <vt:lpstr>Przepływ</vt:lpstr>
      <vt:lpstr>      URZĄD GMINY KLESZCZEWO</vt:lpstr>
      <vt:lpstr>Komunikacja gminna</vt:lpstr>
      <vt:lpstr>Komunikacja gminna </vt:lpstr>
      <vt:lpstr>Komunikacja gminna</vt:lpstr>
      <vt:lpstr>Koszty komunikacji gminnej 2024 rok</vt:lpstr>
      <vt:lpstr>Komunikacja gminna - koszty</vt:lpstr>
      <vt:lpstr>Stawka wzkm: </vt:lpstr>
      <vt:lpstr>STAWKA  ZA WZKM </vt:lpstr>
      <vt:lpstr>Komunikacja ze Swarzędzem </vt:lpstr>
      <vt:lpstr>Zmiany w komunikacji</vt:lpstr>
      <vt:lpstr>Zmiany w komunikacji</vt:lpstr>
      <vt:lpstr>Szkoły średnie: </vt:lpstr>
      <vt:lpstr>Komunikacja ze Swarzędzem </vt:lpstr>
      <vt:lpstr>BILETOMATY</vt:lpstr>
      <vt:lpstr>Zakład Komunalny Sp. z o.o.   w Kleszczewie </vt:lpstr>
      <vt:lpstr>Komunikacja gminna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URZĄD GMINY KLESZCZEWO</dc:title>
  <dc:creator>palkowska</dc:creator>
  <cp:lastModifiedBy>sliwinska</cp:lastModifiedBy>
  <cp:revision>295</cp:revision>
  <cp:lastPrinted>2022-01-25T12:16:46Z</cp:lastPrinted>
  <dcterms:created xsi:type="dcterms:W3CDTF">2021-12-17T07:28:24Z</dcterms:created>
  <dcterms:modified xsi:type="dcterms:W3CDTF">2025-02-26T10:54:01Z</dcterms:modified>
</cp:coreProperties>
</file>